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0FC5E3-D2FE-4CFC-B0BE-2E37D9217D88}" v="23" dt="2024-08-29T11:51:08.2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ennie, Nicola" userId="faefd332-e671-43f0-88d1-ca0ed82d07c6" providerId="ADAL" clId="{1E0FC5E3-D2FE-4CFC-B0BE-2E37D9217D88}"/>
    <pc:docChg chg="undo custSel addSld delSld modSld">
      <pc:chgData name="Rennie, Nicola" userId="faefd332-e671-43f0-88d1-ca0ed82d07c6" providerId="ADAL" clId="{1E0FC5E3-D2FE-4CFC-B0BE-2E37D9217D88}" dt="2024-08-29T11:51:08.965" v="1716" actId="962"/>
      <pc:docMkLst>
        <pc:docMk/>
      </pc:docMkLst>
      <pc:sldChg chg="addSp delSp modSp mod">
        <pc:chgData name="Rennie, Nicola" userId="faefd332-e671-43f0-88d1-ca0ed82d07c6" providerId="ADAL" clId="{1E0FC5E3-D2FE-4CFC-B0BE-2E37D9217D88}" dt="2024-08-29T11:51:08.965" v="1716" actId="962"/>
        <pc:sldMkLst>
          <pc:docMk/>
          <pc:sldMk cId="3795043486" sldId="256"/>
        </pc:sldMkLst>
        <pc:spChg chg="del">
          <ac:chgData name="Rennie, Nicola" userId="faefd332-e671-43f0-88d1-ca0ed82d07c6" providerId="ADAL" clId="{1E0FC5E3-D2FE-4CFC-B0BE-2E37D9217D88}" dt="2024-08-29T11:33:10.736" v="1484" actId="478"/>
          <ac:spMkLst>
            <pc:docMk/>
            <pc:sldMk cId="3795043486" sldId="256"/>
            <ac:spMk id="2" creationId="{90C77076-8CDC-7FDC-1E29-2E82A5388E9E}"/>
          </ac:spMkLst>
        </pc:spChg>
        <pc:spChg chg="del">
          <ac:chgData name="Rennie, Nicola" userId="faefd332-e671-43f0-88d1-ca0ed82d07c6" providerId="ADAL" clId="{1E0FC5E3-D2FE-4CFC-B0BE-2E37D9217D88}" dt="2024-08-29T11:33:12.369" v="1485" actId="478"/>
          <ac:spMkLst>
            <pc:docMk/>
            <pc:sldMk cId="3795043486" sldId="256"/>
            <ac:spMk id="3" creationId="{1FBBE4DC-076A-808F-EEC9-269AD5F2134E}"/>
          </ac:spMkLst>
        </pc:spChg>
        <pc:picChg chg="add del mod">
          <ac:chgData name="Rennie, Nicola" userId="faefd332-e671-43f0-88d1-ca0ed82d07c6" providerId="ADAL" clId="{1E0FC5E3-D2FE-4CFC-B0BE-2E37D9217D88}" dt="2024-08-29T11:33:08.780" v="1483" actId="478"/>
          <ac:picMkLst>
            <pc:docMk/>
            <pc:sldMk cId="3795043486" sldId="256"/>
            <ac:picMk id="5" creationId="{556F7EC0-40A7-A02B-07BC-9080FA8BA859}"/>
          </ac:picMkLst>
        </pc:picChg>
        <pc:picChg chg="add del mod">
          <ac:chgData name="Rennie, Nicola" userId="faefd332-e671-43f0-88d1-ca0ed82d07c6" providerId="ADAL" clId="{1E0FC5E3-D2FE-4CFC-B0BE-2E37D9217D88}" dt="2024-08-29T11:50:58.164" v="1713" actId="478"/>
          <ac:picMkLst>
            <pc:docMk/>
            <pc:sldMk cId="3795043486" sldId="256"/>
            <ac:picMk id="7" creationId="{382857A0-D8F0-E863-A069-1E200DA14431}"/>
          </ac:picMkLst>
        </pc:picChg>
        <pc:picChg chg="add mod">
          <ac:chgData name="Rennie, Nicola" userId="faefd332-e671-43f0-88d1-ca0ed82d07c6" providerId="ADAL" clId="{1E0FC5E3-D2FE-4CFC-B0BE-2E37D9217D88}" dt="2024-08-29T11:51:08.965" v="1716" actId="962"/>
          <ac:picMkLst>
            <pc:docMk/>
            <pc:sldMk cId="3795043486" sldId="256"/>
            <ac:picMk id="9" creationId="{1F33F2AB-3A88-AAFF-FDA5-EF899331FF8D}"/>
          </ac:picMkLst>
        </pc:picChg>
      </pc:sldChg>
      <pc:sldChg chg="addSp delSp modSp new del mod setBg">
        <pc:chgData name="Rennie, Nicola" userId="faefd332-e671-43f0-88d1-ca0ed82d07c6" providerId="ADAL" clId="{1E0FC5E3-D2FE-4CFC-B0BE-2E37D9217D88}" dt="2024-08-29T11:22:50.360" v="1377" actId="47"/>
        <pc:sldMkLst>
          <pc:docMk/>
          <pc:sldMk cId="103842185" sldId="257"/>
        </pc:sldMkLst>
        <pc:spChg chg="del">
          <ac:chgData name="Rennie, Nicola" userId="faefd332-e671-43f0-88d1-ca0ed82d07c6" providerId="ADAL" clId="{1E0FC5E3-D2FE-4CFC-B0BE-2E37D9217D88}" dt="2024-08-29T10:54:06.162" v="12" actId="26606"/>
          <ac:spMkLst>
            <pc:docMk/>
            <pc:sldMk cId="103842185" sldId="257"/>
            <ac:spMk id="2" creationId="{22282BED-7F59-F7DF-2A0E-8DE5F95D3079}"/>
          </ac:spMkLst>
        </pc:spChg>
        <pc:spChg chg="del">
          <ac:chgData name="Rennie, Nicola" userId="faefd332-e671-43f0-88d1-ca0ed82d07c6" providerId="ADAL" clId="{1E0FC5E3-D2FE-4CFC-B0BE-2E37D9217D88}" dt="2024-08-29T10:54:03.772" v="9" actId="931"/>
          <ac:spMkLst>
            <pc:docMk/>
            <pc:sldMk cId="103842185" sldId="257"/>
            <ac:spMk id="3" creationId="{E8F4761F-0339-7994-E49C-53FE6BBA6938}"/>
          </ac:spMkLst>
        </pc:spChg>
        <pc:spChg chg="add mod">
          <ac:chgData name="Rennie, Nicola" userId="faefd332-e671-43f0-88d1-ca0ed82d07c6" providerId="ADAL" clId="{1E0FC5E3-D2FE-4CFC-B0BE-2E37D9217D88}" dt="2024-08-29T10:56:02.225" v="254" actId="20577"/>
          <ac:spMkLst>
            <pc:docMk/>
            <pc:sldMk cId="103842185" sldId="257"/>
            <ac:spMk id="6" creationId="{55970C89-BDDE-72B0-30EA-C216D894E6D0}"/>
          </ac:spMkLst>
        </pc:spChg>
        <pc:spChg chg="add">
          <ac:chgData name="Rennie, Nicola" userId="faefd332-e671-43f0-88d1-ca0ed82d07c6" providerId="ADAL" clId="{1E0FC5E3-D2FE-4CFC-B0BE-2E37D9217D88}" dt="2024-08-29T10:54:06.162" v="12" actId="26606"/>
          <ac:spMkLst>
            <pc:docMk/>
            <pc:sldMk cId="103842185" sldId="257"/>
            <ac:spMk id="10" creationId="{42A4FC2C-047E-45A5-965D-8E1E3BF09BC6}"/>
          </ac:spMkLst>
        </pc:spChg>
        <pc:picChg chg="add mod">
          <ac:chgData name="Rennie, Nicola" userId="faefd332-e671-43f0-88d1-ca0ed82d07c6" providerId="ADAL" clId="{1E0FC5E3-D2FE-4CFC-B0BE-2E37D9217D88}" dt="2024-08-29T10:54:09.305" v="14" actId="962"/>
          <ac:picMkLst>
            <pc:docMk/>
            <pc:sldMk cId="103842185" sldId="257"/>
            <ac:picMk id="5" creationId="{5FEFC671-316B-051B-6DD6-E72750EC50D5}"/>
          </ac:picMkLst>
        </pc:picChg>
      </pc:sldChg>
      <pc:sldChg chg="addSp delSp modSp new add del mod setBg">
        <pc:chgData name="Rennie, Nicola" userId="faefd332-e671-43f0-88d1-ca0ed82d07c6" providerId="ADAL" clId="{1E0FC5E3-D2FE-4CFC-B0BE-2E37D9217D88}" dt="2024-08-29T11:44:07.937" v="1625" actId="47"/>
        <pc:sldMkLst>
          <pc:docMk/>
          <pc:sldMk cId="1296802659" sldId="258"/>
        </pc:sldMkLst>
        <pc:spChg chg="del">
          <ac:chgData name="Rennie, Nicola" userId="faefd332-e671-43f0-88d1-ca0ed82d07c6" providerId="ADAL" clId="{1E0FC5E3-D2FE-4CFC-B0BE-2E37D9217D88}" dt="2024-08-29T10:52:33.711" v="6" actId="26606"/>
          <ac:spMkLst>
            <pc:docMk/>
            <pc:sldMk cId="1296802659" sldId="258"/>
            <ac:spMk id="2" creationId="{171B2E6E-0706-B198-D8D9-C63836EC195F}"/>
          </ac:spMkLst>
        </pc:spChg>
        <pc:spChg chg="del">
          <ac:chgData name="Rennie, Nicola" userId="faefd332-e671-43f0-88d1-ca0ed82d07c6" providerId="ADAL" clId="{1E0FC5E3-D2FE-4CFC-B0BE-2E37D9217D88}" dt="2024-08-29T10:52:26.867" v="3" actId="931"/>
          <ac:spMkLst>
            <pc:docMk/>
            <pc:sldMk cId="1296802659" sldId="258"/>
            <ac:spMk id="3" creationId="{3CCC334E-DB85-0DAF-CBC3-E848F602A559}"/>
          </ac:spMkLst>
        </pc:spChg>
        <pc:spChg chg="add">
          <ac:chgData name="Rennie, Nicola" userId="faefd332-e671-43f0-88d1-ca0ed82d07c6" providerId="ADAL" clId="{1E0FC5E3-D2FE-4CFC-B0BE-2E37D9217D88}" dt="2024-08-29T10:52:33.711" v="6" actId="26606"/>
          <ac:spMkLst>
            <pc:docMk/>
            <pc:sldMk cId="1296802659" sldId="258"/>
            <ac:spMk id="10" creationId="{42A4FC2C-047E-45A5-965D-8E1E3BF09BC6}"/>
          </ac:spMkLst>
        </pc:spChg>
        <pc:picChg chg="add mod">
          <ac:chgData name="Rennie, Nicola" userId="faefd332-e671-43f0-88d1-ca0ed82d07c6" providerId="ADAL" clId="{1E0FC5E3-D2FE-4CFC-B0BE-2E37D9217D88}" dt="2024-08-29T10:52:33.711" v="6" actId="26606"/>
          <ac:picMkLst>
            <pc:docMk/>
            <pc:sldMk cId="1296802659" sldId="258"/>
            <ac:picMk id="5" creationId="{CC95C963-C2A8-F10F-2C9E-35B316FA0935}"/>
          </ac:picMkLst>
        </pc:picChg>
      </pc:sldChg>
      <pc:sldChg chg="new del">
        <pc:chgData name="Rennie, Nicola" userId="faefd332-e671-43f0-88d1-ca0ed82d07c6" providerId="ADAL" clId="{1E0FC5E3-D2FE-4CFC-B0BE-2E37D9217D88}" dt="2024-08-29T10:54:14.458" v="15" actId="47"/>
        <pc:sldMkLst>
          <pc:docMk/>
          <pc:sldMk cId="1820579536" sldId="259"/>
        </pc:sldMkLst>
      </pc:sldChg>
      <pc:sldChg chg="addSp delSp modSp add mod">
        <pc:chgData name="Rennie, Nicola" userId="faefd332-e671-43f0-88d1-ca0ed82d07c6" providerId="ADAL" clId="{1E0FC5E3-D2FE-4CFC-B0BE-2E37D9217D88}" dt="2024-08-29T11:48:39.990" v="1712" actId="1076"/>
        <pc:sldMkLst>
          <pc:docMk/>
          <pc:sldMk cId="4210132738" sldId="259"/>
        </pc:sldMkLst>
        <pc:spChg chg="add del mod">
          <ac:chgData name="Rennie, Nicola" userId="faefd332-e671-43f0-88d1-ca0ed82d07c6" providerId="ADAL" clId="{1E0FC5E3-D2FE-4CFC-B0BE-2E37D9217D88}" dt="2024-08-29T11:03:49.461" v="258" actId="478"/>
          <ac:spMkLst>
            <pc:docMk/>
            <pc:sldMk cId="4210132738" sldId="259"/>
            <ac:spMk id="3" creationId="{2A130338-7E60-F392-0065-B0FFF1B6140D}"/>
          </ac:spMkLst>
        </pc:spChg>
        <pc:spChg chg="del">
          <ac:chgData name="Rennie, Nicola" userId="faefd332-e671-43f0-88d1-ca0ed82d07c6" providerId="ADAL" clId="{1E0FC5E3-D2FE-4CFC-B0BE-2E37D9217D88}" dt="2024-08-29T11:01:40.276" v="256" actId="478"/>
          <ac:spMkLst>
            <pc:docMk/>
            <pc:sldMk cId="4210132738" sldId="259"/>
            <ac:spMk id="6" creationId="{55970C89-BDDE-72B0-30EA-C216D894E6D0}"/>
          </ac:spMkLst>
        </pc:spChg>
        <pc:spChg chg="add mod">
          <ac:chgData name="Rennie, Nicola" userId="faefd332-e671-43f0-88d1-ca0ed82d07c6" providerId="ADAL" clId="{1E0FC5E3-D2FE-4CFC-B0BE-2E37D9217D88}" dt="2024-08-29T11:44:19.457" v="1627" actId="14100"/>
          <ac:spMkLst>
            <pc:docMk/>
            <pc:sldMk cId="4210132738" sldId="259"/>
            <ac:spMk id="8" creationId="{8723B073-7263-D05A-80E9-F630471BDFE0}"/>
          </ac:spMkLst>
        </pc:spChg>
        <pc:spChg chg="del">
          <ac:chgData name="Rennie, Nicola" userId="faefd332-e671-43f0-88d1-ca0ed82d07c6" providerId="ADAL" clId="{1E0FC5E3-D2FE-4CFC-B0BE-2E37D9217D88}" dt="2024-08-29T11:04:05.761" v="262" actId="26606"/>
          <ac:spMkLst>
            <pc:docMk/>
            <pc:sldMk cId="4210132738" sldId="259"/>
            <ac:spMk id="10" creationId="{42A4FC2C-047E-45A5-965D-8E1E3BF09BC6}"/>
          </ac:spMkLst>
        </pc:spChg>
        <pc:spChg chg="add">
          <ac:chgData name="Rennie, Nicola" userId="faefd332-e671-43f0-88d1-ca0ed82d07c6" providerId="ADAL" clId="{1E0FC5E3-D2FE-4CFC-B0BE-2E37D9217D88}" dt="2024-08-29T11:04:05.761" v="262" actId="26606"/>
          <ac:spMkLst>
            <pc:docMk/>
            <pc:sldMk cId="4210132738" sldId="259"/>
            <ac:spMk id="15" creationId="{42A4FC2C-047E-45A5-965D-8E1E3BF09BC6}"/>
          </ac:spMkLst>
        </pc:spChg>
        <pc:picChg chg="del">
          <ac:chgData name="Rennie, Nicola" userId="faefd332-e671-43f0-88d1-ca0ed82d07c6" providerId="ADAL" clId="{1E0FC5E3-D2FE-4CFC-B0BE-2E37D9217D88}" dt="2024-08-29T11:03:47.076" v="257" actId="478"/>
          <ac:picMkLst>
            <pc:docMk/>
            <pc:sldMk cId="4210132738" sldId="259"/>
            <ac:picMk id="5" creationId="{5FEFC671-316B-051B-6DD6-E72750EC50D5}"/>
          </ac:picMkLst>
        </pc:picChg>
        <pc:picChg chg="add mod">
          <ac:chgData name="Rennie, Nicola" userId="faefd332-e671-43f0-88d1-ca0ed82d07c6" providerId="ADAL" clId="{1E0FC5E3-D2FE-4CFC-B0BE-2E37D9217D88}" dt="2024-08-29T11:04:08.902" v="264" actId="962"/>
          <ac:picMkLst>
            <pc:docMk/>
            <pc:sldMk cId="4210132738" sldId="259"/>
            <ac:picMk id="7" creationId="{5CD9237B-F9FD-A82E-8A4D-2FE8CD443BC5}"/>
          </ac:picMkLst>
        </pc:picChg>
        <pc:picChg chg="add del mod">
          <ac:chgData name="Rennie, Nicola" userId="faefd332-e671-43f0-88d1-ca0ed82d07c6" providerId="ADAL" clId="{1E0FC5E3-D2FE-4CFC-B0BE-2E37D9217D88}" dt="2024-08-29T11:46:57.971" v="1649" actId="478"/>
          <ac:picMkLst>
            <pc:docMk/>
            <pc:sldMk cId="4210132738" sldId="259"/>
            <ac:picMk id="11" creationId="{CAEF2932-5246-950F-4756-CCE2B68FE80A}"/>
          </ac:picMkLst>
        </pc:picChg>
        <pc:picChg chg="add del mod">
          <ac:chgData name="Rennie, Nicola" userId="faefd332-e671-43f0-88d1-ca0ed82d07c6" providerId="ADAL" clId="{1E0FC5E3-D2FE-4CFC-B0BE-2E37D9217D88}" dt="2024-08-29T11:45:29.081" v="1632" actId="478"/>
          <ac:picMkLst>
            <pc:docMk/>
            <pc:sldMk cId="4210132738" sldId="259"/>
            <ac:picMk id="13" creationId="{71766B33-5053-1189-1CEA-09F4182DE7C9}"/>
          </ac:picMkLst>
        </pc:picChg>
        <pc:picChg chg="add mod">
          <ac:chgData name="Rennie, Nicola" userId="faefd332-e671-43f0-88d1-ca0ed82d07c6" providerId="ADAL" clId="{1E0FC5E3-D2FE-4CFC-B0BE-2E37D9217D88}" dt="2024-08-29T11:43:24.565" v="1613" actId="571"/>
          <ac:picMkLst>
            <pc:docMk/>
            <pc:sldMk cId="4210132738" sldId="259"/>
            <ac:picMk id="14" creationId="{06BE3CB7-2A11-8053-8FD2-784CDA1BFB24}"/>
          </ac:picMkLst>
        </pc:picChg>
        <pc:picChg chg="add del mod">
          <ac:chgData name="Rennie, Nicola" userId="faefd332-e671-43f0-88d1-ca0ed82d07c6" providerId="ADAL" clId="{1E0FC5E3-D2FE-4CFC-B0BE-2E37D9217D88}" dt="2024-08-29T11:44:15.714" v="1626" actId="478"/>
          <ac:picMkLst>
            <pc:docMk/>
            <pc:sldMk cId="4210132738" sldId="259"/>
            <ac:picMk id="17" creationId="{D184B5A5-FC44-12FD-5EFC-D86B88E954B8}"/>
          </ac:picMkLst>
        </pc:picChg>
        <pc:picChg chg="add del mod">
          <ac:chgData name="Rennie, Nicola" userId="faefd332-e671-43f0-88d1-ca0ed82d07c6" providerId="ADAL" clId="{1E0FC5E3-D2FE-4CFC-B0BE-2E37D9217D88}" dt="2024-08-29T11:45:47.585" v="1636" actId="478"/>
          <ac:picMkLst>
            <pc:docMk/>
            <pc:sldMk cId="4210132738" sldId="259"/>
            <ac:picMk id="19" creationId="{DCCDED2E-BBF3-B7A5-05E2-01705B1F4E59}"/>
          </ac:picMkLst>
        </pc:picChg>
        <pc:picChg chg="add mod ord modCrop">
          <ac:chgData name="Rennie, Nicola" userId="faefd332-e671-43f0-88d1-ca0ed82d07c6" providerId="ADAL" clId="{1E0FC5E3-D2FE-4CFC-B0BE-2E37D9217D88}" dt="2024-08-29T11:48:24.594" v="1709" actId="171"/>
          <ac:picMkLst>
            <pc:docMk/>
            <pc:sldMk cId="4210132738" sldId="259"/>
            <ac:picMk id="21" creationId="{84B6226A-82EF-9272-FCA3-64D09700C20C}"/>
          </ac:picMkLst>
        </pc:picChg>
        <pc:picChg chg="add mod">
          <ac:chgData name="Rennie, Nicola" userId="faefd332-e671-43f0-88d1-ca0ed82d07c6" providerId="ADAL" clId="{1E0FC5E3-D2FE-4CFC-B0BE-2E37D9217D88}" dt="2024-08-29T11:48:39.990" v="1712" actId="1076"/>
          <ac:picMkLst>
            <pc:docMk/>
            <pc:sldMk cId="4210132738" sldId="259"/>
            <ac:picMk id="23" creationId="{5A956132-52C5-402A-41BB-FB8604AACED9}"/>
          </ac:picMkLst>
        </pc:picChg>
        <pc:picChg chg="add del mod ord">
          <ac:chgData name="Rennie, Nicola" userId="faefd332-e671-43f0-88d1-ca0ed82d07c6" providerId="ADAL" clId="{1E0FC5E3-D2FE-4CFC-B0BE-2E37D9217D88}" dt="2024-08-29T11:48:26.662" v="1710" actId="478"/>
          <ac:picMkLst>
            <pc:docMk/>
            <pc:sldMk cId="4210132738" sldId="259"/>
            <ac:picMk id="24" creationId="{1C59B227-5495-8DBE-BCC1-D81803B1226E}"/>
          </ac:picMkLst>
        </pc:picChg>
      </pc:sldChg>
      <pc:sldChg chg="addSp delSp modSp add del mod">
        <pc:chgData name="Rennie, Nicola" userId="faefd332-e671-43f0-88d1-ca0ed82d07c6" providerId="ADAL" clId="{1E0FC5E3-D2FE-4CFC-B0BE-2E37D9217D88}" dt="2024-08-29T11:42:40.075" v="1605" actId="1582"/>
        <pc:sldMkLst>
          <pc:docMk/>
          <pc:sldMk cId="3742415336" sldId="260"/>
        </pc:sldMkLst>
        <pc:spChg chg="del">
          <ac:chgData name="Rennie, Nicola" userId="faefd332-e671-43f0-88d1-ca0ed82d07c6" providerId="ADAL" clId="{1E0FC5E3-D2FE-4CFC-B0BE-2E37D9217D88}" dt="2024-08-29T11:14:01.853" v="863" actId="478"/>
          <ac:spMkLst>
            <pc:docMk/>
            <pc:sldMk cId="3742415336" sldId="260"/>
            <ac:spMk id="6" creationId="{55970C89-BDDE-72B0-30EA-C216D894E6D0}"/>
          </ac:spMkLst>
        </pc:spChg>
        <pc:spChg chg="add del mod">
          <ac:chgData name="Rennie, Nicola" userId="faefd332-e671-43f0-88d1-ca0ed82d07c6" providerId="ADAL" clId="{1E0FC5E3-D2FE-4CFC-B0BE-2E37D9217D88}" dt="2024-08-29T11:14:04.954" v="865" actId="478"/>
          <ac:spMkLst>
            <pc:docMk/>
            <pc:sldMk cId="3742415336" sldId="260"/>
            <ac:spMk id="7" creationId="{FA321438-3329-EE6C-2415-DA9E641E1797}"/>
          </ac:spMkLst>
        </pc:spChg>
        <pc:spChg chg="add mod">
          <ac:chgData name="Rennie, Nicola" userId="faefd332-e671-43f0-88d1-ca0ed82d07c6" providerId="ADAL" clId="{1E0FC5E3-D2FE-4CFC-B0BE-2E37D9217D88}" dt="2024-08-29T11:40:50.168" v="1586" actId="113"/>
          <ac:spMkLst>
            <pc:docMk/>
            <pc:sldMk cId="3742415336" sldId="260"/>
            <ac:spMk id="11" creationId="{18C4C8D5-5F7D-30BC-39CB-B690F04993C2}"/>
          </ac:spMkLst>
        </pc:spChg>
        <pc:spChg chg="add del mod">
          <ac:chgData name="Rennie, Nicola" userId="faefd332-e671-43f0-88d1-ca0ed82d07c6" providerId="ADAL" clId="{1E0FC5E3-D2FE-4CFC-B0BE-2E37D9217D88}" dt="2024-08-29T11:39:35.833" v="1501" actId="478"/>
          <ac:spMkLst>
            <pc:docMk/>
            <pc:sldMk cId="3742415336" sldId="260"/>
            <ac:spMk id="14" creationId="{EA2C59DF-BD73-9979-061F-A67384EFADBB}"/>
          </ac:spMkLst>
        </pc:spChg>
        <pc:picChg chg="add del mod">
          <ac:chgData name="Rennie, Nicola" userId="faefd332-e671-43f0-88d1-ca0ed82d07c6" providerId="ADAL" clId="{1E0FC5E3-D2FE-4CFC-B0BE-2E37D9217D88}" dt="2024-08-29T11:13:59.138" v="862" actId="478"/>
          <ac:picMkLst>
            <pc:docMk/>
            <pc:sldMk cId="3742415336" sldId="260"/>
            <ac:picMk id="3" creationId="{4EBD0906-BCCE-0189-AA15-FC7873537B8C}"/>
          </ac:picMkLst>
        </pc:picChg>
        <pc:picChg chg="del">
          <ac:chgData name="Rennie, Nicola" userId="faefd332-e671-43f0-88d1-ca0ed82d07c6" providerId="ADAL" clId="{1E0FC5E3-D2FE-4CFC-B0BE-2E37D9217D88}" dt="2024-08-29T11:14:03.060" v="864" actId="478"/>
          <ac:picMkLst>
            <pc:docMk/>
            <pc:sldMk cId="3742415336" sldId="260"/>
            <ac:picMk id="5" creationId="{5FEFC671-316B-051B-6DD6-E72750EC50D5}"/>
          </ac:picMkLst>
        </pc:picChg>
        <pc:picChg chg="add mod">
          <ac:chgData name="Rennie, Nicola" userId="faefd332-e671-43f0-88d1-ca0ed82d07c6" providerId="ADAL" clId="{1E0FC5E3-D2FE-4CFC-B0BE-2E37D9217D88}" dt="2024-08-29T11:14:15.919" v="870" actId="962"/>
          <ac:picMkLst>
            <pc:docMk/>
            <pc:sldMk cId="3742415336" sldId="260"/>
            <ac:picMk id="9" creationId="{8F793362-2E9E-DC2B-387D-607D6AB9C111}"/>
          </ac:picMkLst>
        </pc:picChg>
        <pc:picChg chg="add del mod">
          <ac:chgData name="Rennie, Nicola" userId="faefd332-e671-43f0-88d1-ca0ed82d07c6" providerId="ADAL" clId="{1E0FC5E3-D2FE-4CFC-B0BE-2E37D9217D88}" dt="2024-08-29T11:35:42.569" v="1498" actId="478"/>
          <ac:picMkLst>
            <pc:docMk/>
            <pc:sldMk cId="3742415336" sldId="260"/>
            <ac:picMk id="12" creationId="{54041DF3-A9C9-09E5-0F05-14B0411F70C5}"/>
          </ac:picMkLst>
        </pc:picChg>
        <pc:picChg chg="add mod">
          <ac:chgData name="Rennie, Nicola" userId="faefd332-e671-43f0-88d1-ca0ed82d07c6" providerId="ADAL" clId="{1E0FC5E3-D2FE-4CFC-B0BE-2E37D9217D88}" dt="2024-08-29T11:42:40.075" v="1605" actId="1582"/>
          <ac:picMkLst>
            <pc:docMk/>
            <pc:sldMk cId="3742415336" sldId="260"/>
            <ac:picMk id="16" creationId="{A9D4A8D8-64D0-0E18-537B-174A35AF94A7}"/>
          </ac:picMkLst>
        </pc:picChg>
        <pc:picChg chg="add mod">
          <ac:chgData name="Rennie, Nicola" userId="faefd332-e671-43f0-88d1-ca0ed82d07c6" providerId="ADAL" clId="{1E0FC5E3-D2FE-4CFC-B0BE-2E37D9217D88}" dt="2024-08-29T11:42:33.708" v="1603" actId="1582"/>
          <ac:picMkLst>
            <pc:docMk/>
            <pc:sldMk cId="3742415336" sldId="260"/>
            <ac:picMk id="18" creationId="{FA4EDD5E-2F30-FB84-ADED-92C3F920A9C5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592AE-F612-132A-3AB5-B241E74263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BCFCF-9214-A1D6-5196-FB7AAE6B17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E2C77-1E25-4C50-E04F-0008330F3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8B805-D153-AB0A-C491-25E96FE58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1436A-9E00-1AA1-4EE6-84D3EA873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3862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07D38-1F3F-A52C-7494-6CF527CB6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222C07-C094-027B-1B35-0209073C66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69421-1622-8B71-2752-EE38B2110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4BC2F4-919B-93EF-F752-AA4C10D2E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2C01-108B-3850-90F9-4FCA4921C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868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7F8604-2C97-CA5C-BDDB-7389208148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8055D1-95FF-2DAD-5902-212667D57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230F31-A1CB-86AE-4B5A-AA6684A44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EAF37-CE3A-AB27-8669-A957DDE3C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84B12-FB77-18E7-CE7C-1E91E580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474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9C1D-06FE-CA61-80A9-08E47B660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F0F99-9E23-4E40-8E92-3926E5AEA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EBFAE0-0CCF-B1E8-ADC0-D06C33E63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39EC5D-E7B4-5CDD-60A9-0A14D1CF2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7DB618-0B9C-B685-AAA2-AF1B4FE60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706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536B-5B36-23AC-2D6B-1F842C30E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62F305-4851-1B23-DDD3-B3D2A33B1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CBDA6-DA76-A532-C94C-832AA5B44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FC881-5D4F-1735-D0F3-ED83C0975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5D703A-06C6-AEDC-540E-7D157FF63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1525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24CE-F32F-CF1A-4208-2C34F451B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4C691-7602-D630-B80D-AFBD4E36C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38AD0-9E3D-5541-A796-0190AEC97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968F64-DAAC-F33F-EDFF-3536D9B95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6F0D4D-E843-00B6-7511-A50BE0754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C07FB-6D3C-A1AD-81C8-04BB800ED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1012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4620D-D028-841A-B6CD-21BC4F722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77396-0224-572F-B39D-0BFEB8936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E53B9A-B86A-7CCE-2BAC-B6F4EE60DF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EC50A6-63E4-F6E1-FE6A-3DEF62DF6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2AA5F8-51AC-91F1-6242-1B341ECD89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221701-DE58-E60F-6DFB-CCB4265B6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989B69-4850-097E-CAC9-FCDC97E74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406620-A450-96CE-EA5A-C292D3C5A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011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F1302-3E04-F0CF-160A-4C84990BC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67F1E3-0BA6-C1D4-BF4E-E0D59273D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AC7B85-86CF-A10F-CB0A-FD991445C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5D5B5D-7204-D961-D00A-4A9E50A27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832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69AA6D-E9C9-D4C0-B42B-46EC2C91E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F916B5-1256-F3AD-985E-DBB4598C8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9CCC3C-514E-1168-4BEC-EB0DD088C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45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913F1-98D7-877D-933B-E5E00F9C9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E6C192-F659-41F7-6202-5CEFFDC36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05CEE-7F85-5055-8CF5-AF113A8331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1BD3AC-0861-E76B-FDC0-B4B9F391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35C10B-D501-6896-83FD-8DAAA486A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CFE22-5497-EBB3-37C8-DEC718071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6274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B3870-3FDF-A439-E59D-5B3BCBEF6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6DD216-6201-5ADE-E893-9014B9BFBE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21173-B020-106A-2242-8002668A3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8C5B3-5038-390F-B6A5-4AE5B0249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D0A6B-979B-5A7F-4501-03C9791AE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F6CF79-6B4A-E83D-11EC-84FE1ACD9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3812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8B4273-C0E9-520E-6EB0-C91D2A61C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DBE29-E648-086E-42F9-886987D0E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E4FC2-065D-3CE8-BC46-842F830CC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530881-7A41-4B43-9B2C-0B8D6CD9EB4E}" type="datetimeFigureOut">
              <a:rPr lang="en-GB" smtClean="0"/>
              <a:t>08/09/2024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2FBB1-AD95-3404-4D13-28800953BE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E0D11-5131-104F-228C-398F0E463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2168BD-B12D-4C83-A79F-5984785F63A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289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white paper with black text&#10;&#10;Description automatically generated">
            <a:extLst>
              <a:ext uri="{FF2B5EF4-FFF2-40B4-BE49-F238E27FC236}">
                <a16:creationId xmlns:a16="http://schemas.microsoft.com/office/drawing/2014/main" id="{1F33F2AB-3A88-AAFF-FDA5-EF899331F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043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white surface with black text">
            <a:extLst>
              <a:ext uri="{FF2B5EF4-FFF2-40B4-BE49-F238E27FC236}">
                <a16:creationId xmlns:a16="http://schemas.microsoft.com/office/drawing/2014/main" id="{8F793362-2E9E-DC2B-387D-607D6AB9C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C4C8D5-5F7D-30BC-39CB-B690F04993C2}"/>
              </a:ext>
            </a:extLst>
          </p:cNvPr>
          <p:cNvSpPr txBox="1"/>
          <p:nvPr/>
        </p:nvSpPr>
        <p:spPr>
          <a:xfrm>
            <a:off x="770468" y="1710267"/>
            <a:ext cx="651555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Mainly working with students aged 14-16.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Starting to think about </a:t>
            </a:r>
            <a:r>
              <a:rPr lang="en-GB" sz="2000" b="1" dirty="0">
                <a:latin typeface="Abadi" panose="020B0604020104020204" pitchFamily="34" charset="0"/>
              </a:rPr>
              <a:t>careers</a:t>
            </a:r>
            <a:r>
              <a:rPr lang="en-GB" sz="2000" dirty="0">
                <a:latin typeface="Abadi" panose="020B0604020104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Focus on encouraging underrepresented groups into careers in data e.g. girls and students from more deprived areas.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>
                <a:latin typeface="Abadi" panose="020B0604020104020204" pitchFamily="34" charset="0"/>
              </a:rPr>
              <a:t>Focus on the </a:t>
            </a:r>
            <a:r>
              <a:rPr lang="en-GB" sz="2000" b="1" dirty="0">
                <a:latin typeface="Abadi" panose="020B0604020104020204" pitchFamily="34" charset="0"/>
              </a:rPr>
              <a:t>social good </a:t>
            </a:r>
            <a:r>
              <a:rPr lang="en-GB" sz="2000" dirty="0">
                <a:latin typeface="Abadi" panose="020B0604020104020204" pitchFamily="34" charset="0"/>
              </a:rPr>
              <a:t>of statistics careers.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0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Statistics and data science is a viable career path.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Joint events for students and </a:t>
            </a:r>
            <a:r>
              <a:rPr lang="en-GB" sz="2000" b="1" dirty="0">
                <a:latin typeface="Abadi" panose="020B0604020104020204" pitchFamily="34" charset="0"/>
              </a:rPr>
              <a:t>parents</a:t>
            </a:r>
            <a:r>
              <a:rPr lang="en-GB" sz="2000" dirty="0">
                <a:latin typeface="Abadi" panose="020B0604020104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GB" sz="2000" dirty="0">
              <a:latin typeface="Abadi" panose="020B06040201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B0604020104020204" pitchFamily="34" charset="0"/>
              </a:rPr>
              <a:t>Project-based workshops showing the </a:t>
            </a:r>
            <a:r>
              <a:rPr lang="en-GB" sz="2000" b="1" dirty="0">
                <a:latin typeface="Abadi" panose="020B0604020104020204" pitchFamily="34" charset="0"/>
              </a:rPr>
              <a:t>end-to-end process </a:t>
            </a:r>
            <a:r>
              <a:rPr lang="en-GB" sz="2000" dirty="0">
                <a:latin typeface="Abadi" panose="020B0604020104020204" pitchFamily="34" charset="0"/>
              </a:rPr>
              <a:t>of a data science project.</a:t>
            </a:r>
          </a:p>
          <a:p>
            <a:endParaRPr lang="en-GB" dirty="0"/>
          </a:p>
        </p:txBody>
      </p:sp>
      <p:pic>
        <p:nvPicPr>
          <p:cNvPr id="16" name="Picture 15" descr="A drawing of a tower made of colorful shapes&#10;&#10;Description automatically generated">
            <a:extLst>
              <a:ext uri="{FF2B5EF4-FFF2-40B4-BE49-F238E27FC236}">
                <a16:creationId xmlns:a16="http://schemas.microsoft.com/office/drawing/2014/main" id="{A9D4A8D8-64D0-0E18-537B-174A35AF9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571" y="3741592"/>
            <a:ext cx="4137498" cy="2327341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pic>
        <p:nvPicPr>
          <p:cNvPr id="18" name="Picture 17" descr="A model of a human heart&#10;&#10;Description automatically generated">
            <a:extLst>
              <a:ext uri="{FF2B5EF4-FFF2-40B4-BE49-F238E27FC236}">
                <a16:creationId xmlns:a16="http://schemas.microsoft.com/office/drawing/2014/main" id="{FA4EDD5E-2F30-FB84-ADED-92C3F920A9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571" y="1053203"/>
            <a:ext cx="4137498" cy="2327340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742415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white surface with black text">
            <a:extLst>
              <a:ext uri="{FF2B5EF4-FFF2-40B4-BE49-F238E27FC236}">
                <a16:creationId xmlns:a16="http://schemas.microsoft.com/office/drawing/2014/main" id="{5CD9237B-F9FD-A82E-8A4D-2FE8CD443B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723B073-7263-D05A-80E9-F630471BDFE0}"/>
              </a:ext>
            </a:extLst>
          </p:cNvPr>
          <p:cNvSpPr txBox="1"/>
          <p:nvPr/>
        </p:nvSpPr>
        <p:spPr>
          <a:xfrm>
            <a:off x="728134" y="1786467"/>
            <a:ext cx="6146799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“</a:t>
            </a:r>
            <a:r>
              <a:rPr lang="en-GB" sz="2000" b="1" dirty="0">
                <a:latin typeface="Abadi" panose="020F0502020204030204" pitchFamily="34" charset="0"/>
              </a:rPr>
              <a:t>From lab to patient: how statistics shapes decisions in medical treatment</a:t>
            </a:r>
            <a:r>
              <a:rPr lang="en-GB" sz="2000" dirty="0">
                <a:latin typeface="Abadi" panose="020F0502020204030204" pitchFamily="34" charset="0"/>
              </a:rPr>
              <a:t>” aimed at students aged 11-16.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latin typeface="Abad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The 11-16 age group is when young people typically start making more of their own medical decisions.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2000" dirty="0">
              <a:latin typeface="Abad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Drawing parallels between the questions they might ask about their own health and medical treatment, and the questions that statisticians can worked 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How do I know this medicine is safe?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How do I know this medicine will work?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000" dirty="0">
                <a:latin typeface="Abadi" panose="020F0502020204030204" pitchFamily="34" charset="0"/>
              </a:rPr>
              <a:t>How do I know how much I should take?</a:t>
            </a:r>
          </a:p>
          <a:p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21" name="Picture 20" descr="A person in a white coat and a mask getting a vaccine shot&#10;&#10;Description automatically generated">
            <a:extLst>
              <a:ext uri="{FF2B5EF4-FFF2-40B4-BE49-F238E27FC236}">
                <a16:creationId xmlns:a16="http://schemas.microsoft.com/office/drawing/2014/main" id="{84B6226A-82EF-9272-FCA3-64D09700C2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53" b="33146"/>
          <a:stretch/>
        </p:blipFill>
        <p:spPr>
          <a:xfrm>
            <a:off x="7508850" y="1069109"/>
            <a:ext cx="4080940" cy="2295528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pic>
        <p:nvPicPr>
          <p:cNvPr id="23" name="Picture 22" descr="A graph of two density plots">
            <a:extLst>
              <a:ext uri="{FF2B5EF4-FFF2-40B4-BE49-F238E27FC236}">
                <a16:creationId xmlns:a16="http://schemas.microsoft.com/office/drawing/2014/main" id="{5A956132-52C5-402A-41BB-FB8604AAC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8852" y="3719512"/>
            <a:ext cx="4080938" cy="2295528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10132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Abadi</vt:lpstr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>Lancaster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Rennie, Nicola</dc:creator>
  <cp:lastModifiedBy>Rennie, Nicola</cp:lastModifiedBy>
  <cp:revision>2</cp:revision>
  <dcterms:created xsi:type="dcterms:W3CDTF">2024-08-29T09:46:27Z</dcterms:created>
  <dcterms:modified xsi:type="dcterms:W3CDTF">2024-09-08T17:50:02Z</dcterms:modified>
</cp:coreProperties>
</file>

<file path=docProps/thumbnail.jpeg>
</file>